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On-screen Show (4:3)</PresentationFormat>
  <Paragraphs>0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Arial</vt:lpstr>
      <vt:lpstr>SimSun</vt:lpstr>
      <vt:lpstr>Wingdings</vt:lpstr>
      <vt:lpstr>Arial</vt:lpstr>
      <vt:lpstr>Calibri</vt:lpstr>
      <vt:lpstr>Trebuchet MS</vt:lpstr>
      <vt:lpstr>Microsoft YaHei</vt:lpstr>
      <vt:lpstr>Droid Sans Fallback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faiyazsadi</cp:lastModifiedBy>
  <cp:revision>2</cp:revision>
  <dcterms:created xsi:type="dcterms:W3CDTF">2025-02-11T11:38:48Z</dcterms:created>
  <dcterms:modified xsi:type="dcterms:W3CDTF">2025-02-11T11:38:48Z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